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4" r:id="rId13"/>
    <p:sldId id="269" r:id="rId14"/>
    <p:sldId id="270" r:id="rId15"/>
    <p:sldId id="271" r:id="rId16"/>
    <p:sldId id="281" r:id="rId17"/>
    <p:sldId id="282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83" r:id="rId27"/>
    <p:sldId id="284" r:id="rId28"/>
    <p:sldId id="285" r:id="rId29"/>
    <p:sldId id="286" r:id="rId30"/>
    <p:sldId id="295" r:id="rId31"/>
    <p:sldId id="296" r:id="rId32"/>
    <p:sldId id="297" r:id="rId33"/>
    <p:sldId id="300" r:id="rId34"/>
    <p:sldId id="301" r:id="rId35"/>
    <p:sldId id="298" r:id="rId36"/>
    <p:sldId id="302" r:id="rId37"/>
    <p:sldId id="30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97AA7-E945-48F5-91C7-6F21C68A4195}" type="datetimeFigureOut">
              <a:rPr lang="tr-TR" smtClean="0"/>
              <a:t>25.01.2011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178D0-0BF2-4FC2-9B27-EE6CCCE0BE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2344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178D0-0BF2-4FC2-9B27-EE6CCCE0BE91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0011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178D0-0BF2-4FC2-9B27-EE6CCCE0BE91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0909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178D0-0BF2-4FC2-9B27-EE6CCCE0BE91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0909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178D0-0BF2-4FC2-9B27-EE6CCCE0BE91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0909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178D0-0BF2-4FC2-9B27-EE6CCCE0BE91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0909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178D0-0BF2-4FC2-9B27-EE6CCCE0BE91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0909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178D0-0BF2-4FC2-9B27-EE6CCCE0BE91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0909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178D0-0BF2-4FC2-9B27-EE6CCCE0BE91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09095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178D0-0BF2-4FC2-9B27-EE6CCCE0BE91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09095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178D0-0BF2-4FC2-9B27-EE6CCCE0BE91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09095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178D0-0BF2-4FC2-9B27-EE6CCCE0BE91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0909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178D0-0BF2-4FC2-9B27-EE6CCCE0BE91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05120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178D0-0BF2-4FC2-9B27-EE6CCCE0BE91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09095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178D0-0BF2-4FC2-9B27-EE6CCCE0BE91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09095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178D0-0BF2-4FC2-9B27-EE6CCCE0BE91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09095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178D0-0BF2-4FC2-9B27-EE6CCCE0BE91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09095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178D0-0BF2-4FC2-9B27-EE6CCCE0BE91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09095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178D0-0BF2-4FC2-9B27-EE6CCCE0BE91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09095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178D0-0BF2-4FC2-9B27-EE6CCCE0BE91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09095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178D0-0BF2-4FC2-9B27-EE6CCCE0BE91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09095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178D0-0BF2-4FC2-9B27-EE6CCCE0BE91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09095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178D0-0BF2-4FC2-9B27-EE6CCCE0BE91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0909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178D0-0BF2-4FC2-9B27-EE6CCCE0BE91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09095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178D0-0BF2-4FC2-9B27-EE6CCCE0BE91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09095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178D0-0BF2-4FC2-9B27-EE6CCCE0BE91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09095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178D0-0BF2-4FC2-9B27-EE6CCCE0BE91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09095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178D0-0BF2-4FC2-9B27-EE6CCCE0BE91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09095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178D0-0BF2-4FC2-9B27-EE6CCCE0BE91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09095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178D0-0BF2-4FC2-9B27-EE6CCCE0BE91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09095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178D0-0BF2-4FC2-9B27-EE6CCCE0BE91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09095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178D0-0BF2-4FC2-9B27-EE6CCCE0BE91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0909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178D0-0BF2-4FC2-9B27-EE6CCCE0BE91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0909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178D0-0BF2-4FC2-9B27-EE6CCCE0BE91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0909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178D0-0BF2-4FC2-9B27-EE6CCCE0BE91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0909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178D0-0BF2-4FC2-9B27-EE6CCCE0BE91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0909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178D0-0BF2-4FC2-9B27-EE6CCCE0BE91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0909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178D0-0BF2-4FC2-9B27-EE6CCCE0BE91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0909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twitter.com/mertsarica" TargetMode="External"/><Relationship Id="rId5" Type="http://schemas.openxmlformats.org/officeDocument/2006/relationships/hyperlink" Target="http://www.mertsarica.com/" TargetMode="External"/><Relationship Id="rId4" Type="http://schemas.openxmlformats.org/officeDocument/2006/relationships/hyperlink" Target="mailto:mert.sarica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3100" b="1" dirty="0" smtClean="0"/>
              <a:t>Mert SARICA </a:t>
            </a:r>
            <a:r>
              <a:rPr lang="tr-TR" sz="3100" dirty="0" smtClean="0"/>
              <a:t/>
            </a:r>
            <a:br>
              <a:rPr lang="tr-TR" sz="3100" dirty="0" smtClean="0"/>
            </a:br>
            <a:r>
              <a:rPr lang="tr-TR" sz="3100" dirty="0" smtClean="0">
                <a:hlinkClick r:id="rId4"/>
              </a:rPr>
              <a:t>mert.sarica@gmail.com</a:t>
            </a:r>
            <a:r>
              <a:rPr lang="tr-TR" sz="3100" dirty="0" smtClean="0"/>
              <a:t/>
            </a:r>
            <a:br>
              <a:rPr lang="tr-TR" sz="3100" dirty="0" smtClean="0"/>
            </a:br>
            <a:r>
              <a:rPr lang="tr-TR" sz="3100" dirty="0" smtClean="0">
                <a:hlinkClick r:id="rId5"/>
              </a:rPr>
              <a:t>http://www.mertsarica.com</a:t>
            </a:r>
            <a:r>
              <a:rPr lang="tr-TR" sz="3100" dirty="0" smtClean="0"/>
              <a:t/>
            </a:r>
            <a:br>
              <a:rPr lang="tr-TR" sz="3100" dirty="0" smtClean="0"/>
            </a:br>
            <a:r>
              <a:rPr lang="tr-TR" sz="3100" dirty="0" smtClean="0">
                <a:hlinkClick r:id="rId6"/>
              </a:rPr>
              <a:t>http://www.twitter.com/mertsarica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894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325"/>
            <a:ext cx="9144000" cy="473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4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325"/>
            <a:ext cx="9144000" cy="473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4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4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8833"/>
            <a:ext cx="9144000" cy="498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4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025"/>
            <a:ext cx="914400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4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025"/>
            <a:ext cx="914400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4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4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8915"/>
            <a:ext cx="9144000" cy="494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4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3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5527"/>
            <a:ext cx="9144000" cy="496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3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34"/>
            <a:ext cx="9144000" cy="688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2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8915"/>
            <a:ext cx="9144000" cy="494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3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3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3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3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3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3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714375"/>
            <a:ext cx="870585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4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9300"/>
            <a:ext cx="9144000" cy="50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4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894"/>
            <a:ext cx="9144000" cy="500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4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4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4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4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325"/>
            <a:ext cx="9144000" cy="473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4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325"/>
            <a:ext cx="9144000" cy="473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5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325"/>
            <a:ext cx="9144000" cy="473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5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4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1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1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9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4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4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4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8833"/>
            <a:ext cx="9144000" cy="498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4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325"/>
            <a:ext cx="9144000" cy="473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4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39</Words>
  <Application>Microsoft Office PowerPoint</Application>
  <PresentationFormat>On-screen Show (4:3)</PresentationFormat>
  <Paragraphs>38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Mert SARICA  mert.sarica@gmail.com http://www.mertsarica.com http://www.twitter.com/mertsarica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Mert</dc:creator>
  <cp:lastModifiedBy>Mert</cp:lastModifiedBy>
  <cp:revision>8</cp:revision>
  <dcterms:created xsi:type="dcterms:W3CDTF">2006-08-16T00:00:00Z</dcterms:created>
  <dcterms:modified xsi:type="dcterms:W3CDTF">2011-01-25T20:39:48Z</dcterms:modified>
</cp:coreProperties>
</file>